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7" r:id="rId2"/>
    <p:sldId id="263" r:id="rId3"/>
    <p:sldId id="264" r:id="rId4"/>
    <p:sldId id="265" r:id="rId5"/>
    <p:sldId id="266" r:id="rId6"/>
    <p:sldId id="262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5D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92" autoAdjust="0"/>
    <p:restoredTop sz="94660"/>
  </p:normalViewPr>
  <p:slideViewPr>
    <p:cSldViewPr snapToGrid="0">
      <p:cViewPr varScale="1">
        <p:scale>
          <a:sx n="76" d="100"/>
          <a:sy n="76" d="100"/>
        </p:scale>
        <p:origin x="67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żbieta Bonowicz" userId="cfc998cfed3c7d9a" providerId="LiveId" clId="{DE6CF0E3-C017-49D1-B3D9-B41A6B640249}"/>
    <pc:docChg chg="undo redo custSel addSld modSld sldOrd">
      <pc:chgData name="Elżbieta Bonowicz" userId="cfc998cfed3c7d9a" providerId="LiveId" clId="{DE6CF0E3-C017-49D1-B3D9-B41A6B640249}" dt="2022-03-26T15:33:20.069" v="539" actId="2"/>
      <pc:docMkLst>
        <pc:docMk/>
      </pc:docMkLst>
      <pc:sldChg chg="addSp delSp modSp mod modClrScheme chgLayout">
        <pc:chgData name="Elżbieta Bonowicz" userId="cfc998cfed3c7d9a" providerId="LiveId" clId="{DE6CF0E3-C017-49D1-B3D9-B41A6B640249}" dt="2022-03-26T15:29:33.253" v="494" actId="2"/>
        <pc:sldMkLst>
          <pc:docMk/>
          <pc:sldMk cId="2241269828" sldId="257"/>
        </pc:sldMkLst>
        <pc:spChg chg="add del mod ord">
          <ac:chgData name="Elżbieta Bonowicz" userId="cfc998cfed3c7d9a" providerId="LiveId" clId="{DE6CF0E3-C017-49D1-B3D9-B41A6B640249}" dt="2022-03-26T15:15:19.180" v="19" actId="700"/>
          <ac:spMkLst>
            <pc:docMk/>
            <pc:sldMk cId="2241269828" sldId="257"/>
            <ac:spMk id="4" creationId="{D844A3C3-3C5F-4B43-A50A-FCFA0C63DAC0}"/>
          </ac:spMkLst>
        </pc:spChg>
        <pc:spChg chg="add del mod ord">
          <ac:chgData name="Elżbieta Bonowicz" userId="cfc998cfed3c7d9a" providerId="LiveId" clId="{DE6CF0E3-C017-49D1-B3D9-B41A6B640249}" dt="2022-03-26T15:15:19.180" v="19" actId="700"/>
          <ac:spMkLst>
            <pc:docMk/>
            <pc:sldMk cId="2241269828" sldId="257"/>
            <ac:spMk id="5" creationId="{3B7C7ED2-53F5-4F6B-8785-8561AE631AED}"/>
          </ac:spMkLst>
        </pc:spChg>
        <pc:spChg chg="add del mod ord">
          <ac:chgData name="Elżbieta Bonowicz" userId="cfc998cfed3c7d9a" providerId="LiveId" clId="{DE6CF0E3-C017-49D1-B3D9-B41A6B640249}" dt="2022-03-26T15:16:39.901" v="75" actId="700"/>
          <ac:spMkLst>
            <pc:docMk/>
            <pc:sldMk cId="2241269828" sldId="257"/>
            <ac:spMk id="6" creationId="{DA38BDBD-CD34-46EF-8F3D-09FA939BA683}"/>
          </ac:spMkLst>
        </pc:spChg>
        <pc:spChg chg="add del mod ord">
          <ac:chgData name="Elżbieta Bonowicz" userId="cfc998cfed3c7d9a" providerId="LiveId" clId="{DE6CF0E3-C017-49D1-B3D9-B41A6B640249}" dt="2022-03-26T15:16:39.901" v="75" actId="700"/>
          <ac:spMkLst>
            <pc:docMk/>
            <pc:sldMk cId="2241269828" sldId="257"/>
            <ac:spMk id="7" creationId="{4BA31631-DA14-42E6-89C7-F863165E7257}"/>
          </ac:spMkLst>
        </pc:spChg>
        <pc:spChg chg="add del mod ord">
          <ac:chgData name="Elżbieta Bonowicz" userId="cfc998cfed3c7d9a" providerId="LiveId" clId="{DE6CF0E3-C017-49D1-B3D9-B41A6B640249}" dt="2022-03-26T15:16:39.901" v="75" actId="700"/>
          <ac:spMkLst>
            <pc:docMk/>
            <pc:sldMk cId="2241269828" sldId="257"/>
            <ac:spMk id="8" creationId="{B82CE698-CF32-4F7F-89D2-A7EA057566C9}"/>
          </ac:spMkLst>
        </pc:spChg>
        <pc:spChg chg="add del mod ord">
          <ac:chgData name="Elżbieta Bonowicz" userId="cfc998cfed3c7d9a" providerId="LiveId" clId="{DE6CF0E3-C017-49D1-B3D9-B41A6B640249}" dt="2022-03-26T15:19:29.909" v="137" actId="21"/>
          <ac:spMkLst>
            <pc:docMk/>
            <pc:sldMk cId="2241269828" sldId="257"/>
            <ac:spMk id="9" creationId="{D1F3E932-8F66-41A5-83B5-77E6ACA36181}"/>
          </ac:spMkLst>
        </pc:spChg>
        <pc:spChg chg="add mod">
          <ac:chgData name="Elżbieta Bonowicz" userId="cfc998cfed3c7d9a" providerId="LiveId" clId="{DE6CF0E3-C017-49D1-B3D9-B41A6B640249}" dt="2022-03-26T15:29:33.253" v="494" actId="2"/>
          <ac:spMkLst>
            <pc:docMk/>
            <pc:sldMk cId="2241269828" sldId="257"/>
            <ac:spMk id="11" creationId="{1B2EDE9E-90FF-4C19-8223-732FB711C65A}"/>
          </ac:spMkLst>
        </pc:spChg>
        <pc:picChg chg="add mod">
          <ac:chgData name="Elżbieta Bonowicz" userId="cfc998cfed3c7d9a" providerId="LiveId" clId="{DE6CF0E3-C017-49D1-B3D9-B41A6B640249}" dt="2022-03-26T15:28:35.600" v="475" actId="14100"/>
          <ac:picMkLst>
            <pc:docMk/>
            <pc:sldMk cId="2241269828" sldId="257"/>
            <ac:picMk id="3" creationId="{DDC7E146-188D-4071-B05C-98888F16CA4C}"/>
          </ac:picMkLst>
        </pc:picChg>
      </pc:sldChg>
      <pc:sldChg chg="addSp modSp mod modClrScheme chgLayout">
        <pc:chgData name="Elżbieta Bonowicz" userId="cfc998cfed3c7d9a" providerId="LiveId" clId="{DE6CF0E3-C017-49D1-B3D9-B41A6B640249}" dt="2022-03-26T15:29:39.723" v="526" actId="2"/>
        <pc:sldMkLst>
          <pc:docMk/>
          <pc:sldMk cId="518215991" sldId="262"/>
        </pc:sldMkLst>
        <pc:spChg chg="add mod ord">
          <ac:chgData name="Elżbieta Bonowicz" userId="cfc998cfed3c7d9a" providerId="LiveId" clId="{DE6CF0E3-C017-49D1-B3D9-B41A6B640249}" dt="2022-03-26T15:29:39.723" v="526" actId="2"/>
          <ac:spMkLst>
            <pc:docMk/>
            <pc:sldMk cId="518215991" sldId="262"/>
            <ac:spMk id="5" creationId="{BF7E0AD9-2E6B-41B6-9941-3B8C0155F567}"/>
          </ac:spMkLst>
        </pc:spChg>
        <pc:picChg chg="add mod">
          <ac:chgData name="Elżbieta Bonowicz" userId="cfc998cfed3c7d9a" providerId="LiveId" clId="{DE6CF0E3-C017-49D1-B3D9-B41A6B640249}" dt="2022-03-26T15:27:18.418" v="428" actId="14100"/>
          <ac:picMkLst>
            <pc:docMk/>
            <pc:sldMk cId="518215991" sldId="262"/>
            <ac:picMk id="4" creationId="{15A7D9DB-5826-4C4E-BDA0-48A6878E4031}"/>
          </ac:picMkLst>
        </pc:picChg>
      </pc:sldChg>
      <pc:sldChg chg="addSp delSp modSp mod ord modClrScheme chgLayout">
        <pc:chgData name="Elżbieta Bonowicz" userId="cfc998cfed3c7d9a" providerId="LiveId" clId="{DE6CF0E3-C017-49D1-B3D9-B41A6B640249}" dt="2022-03-26T15:30:20.763" v="531" actId="2"/>
        <pc:sldMkLst>
          <pc:docMk/>
          <pc:sldMk cId="3172745189" sldId="263"/>
        </pc:sldMkLst>
        <pc:spChg chg="add del mod ord">
          <ac:chgData name="Elżbieta Bonowicz" userId="cfc998cfed3c7d9a" providerId="LiveId" clId="{DE6CF0E3-C017-49D1-B3D9-B41A6B640249}" dt="2022-03-26T15:19:34.348" v="138"/>
          <ac:spMkLst>
            <pc:docMk/>
            <pc:sldMk cId="3172745189" sldId="263"/>
            <ac:spMk id="4" creationId="{61C8DDCA-9948-4781-B9EE-1B0EB88BECD5}"/>
          </ac:spMkLst>
        </pc:spChg>
        <pc:spChg chg="add mod">
          <ac:chgData name="Elżbieta Bonowicz" userId="cfc998cfed3c7d9a" providerId="LiveId" clId="{DE6CF0E3-C017-49D1-B3D9-B41A6B640249}" dt="2022-03-26T15:30:20.763" v="531" actId="2"/>
          <ac:spMkLst>
            <pc:docMk/>
            <pc:sldMk cId="3172745189" sldId="263"/>
            <ac:spMk id="5" creationId="{FDF9DCC6-49A2-48FB-AACA-01A870ECDECB}"/>
          </ac:spMkLst>
        </pc:spChg>
        <pc:picChg chg="add mod">
          <ac:chgData name="Elżbieta Bonowicz" userId="cfc998cfed3c7d9a" providerId="LiveId" clId="{DE6CF0E3-C017-49D1-B3D9-B41A6B640249}" dt="2022-03-26T15:18:55.923" v="135" actId="1076"/>
          <ac:picMkLst>
            <pc:docMk/>
            <pc:sldMk cId="3172745189" sldId="263"/>
            <ac:picMk id="3" creationId="{75DEDC66-EF6E-4B49-81BB-E01917899299}"/>
          </ac:picMkLst>
        </pc:picChg>
      </pc:sldChg>
      <pc:sldChg chg="addSp delSp modSp mod ord modClrScheme chgLayout">
        <pc:chgData name="Elżbieta Bonowicz" userId="cfc998cfed3c7d9a" providerId="LiveId" clId="{DE6CF0E3-C017-49D1-B3D9-B41A6B640249}" dt="2022-03-26T15:33:18.240" v="536" actId="2"/>
        <pc:sldMkLst>
          <pc:docMk/>
          <pc:sldMk cId="994820841" sldId="264"/>
        </pc:sldMkLst>
        <pc:spChg chg="add mod ord">
          <ac:chgData name="Elżbieta Bonowicz" userId="cfc998cfed3c7d9a" providerId="LiveId" clId="{DE6CF0E3-C017-49D1-B3D9-B41A6B640249}" dt="2022-03-26T15:33:18.240" v="536" actId="2"/>
          <ac:spMkLst>
            <pc:docMk/>
            <pc:sldMk cId="994820841" sldId="264"/>
            <ac:spMk id="4" creationId="{04A8FC76-B47C-4432-A30D-3A8E469B7B2E}"/>
          </ac:spMkLst>
        </pc:spChg>
        <pc:spChg chg="add del mod ord">
          <ac:chgData name="Elżbieta Bonowicz" userId="cfc998cfed3c7d9a" providerId="LiveId" clId="{DE6CF0E3-C017-49D1-B3D9-B41A6B640249}" dt="2022-03-26T15:21:39.873" v="207" actId="21"/>
          <ac:spMkLst>
            <pc:docMk/>
            <pc:sldMk cId="994820841" sldId="264"/>
            <ac:spMk id="5" creationId="{BB8F1B6E-74C6-4DCB-AFD8-092E1D046542}"/>
          </ac:spMkLst>
        </pc:spChg>
        <pc:spChg chg="add del mod ord">
          <ac:chgData name="Elżbieta Bonowicz" userId="cfc998cfed3c7d9a" providerId="LiveId" clId="{DE6CF0E3-C017-49D1-B3D9-B41A6B640249}" dt="2022-03-26T15:21:55.553" v="210" actId="21"/>
          <ac:spMkLst>
            <pc:docMk/>
            <pc:sldMk cId="994820841" sldId="264"/>
            <ac:spMk id="6" creationId="{3409C7B0-E7AB-43BE-BA5C-CB1AC25FD9F7}"/>
          </ac:spMkLst>
        </pc:spChg>
        <pc:picChg chg="add mod">
          <ac:chgData name="Elżbieta Bonowicz" userId="cfc998cfed3c7d9a" providerId="LiveId" clId="{DE6CF0E3-C017-49D1-B3D9-B41A6B640249}" dt="2022-03-26T15:21:18.617" v="204" actId="1076"/>
          <ac:picMkLst>
            <pc:docMk/>
            <pc:sldMk cId="994820841" sldId="264"/>
            <ac:picMk id="3" creationId="{F813BECE-713C-4BE3-8336-AA9DF1513616}"/>
          </ac:picMkLst>
        </pc:picChg>
      </pc:sldChg>
      <pc:sldChg chg="addSp modSp mod ord modClrScheme chgLayout">
        <pc:chgData name="Elżbieta Bonowicz" userId="cfc998cfed3c7d9a" providerId="LiveId" clId="{DE6CF0E3-C017-49D1-B3D9-B41A6B640249}" dt="2022-03-26T15:33:18.449" v="537" actId="2"/>
        <pc:sldMkLst>
          <pc:docMk/>
          <pc:sldMk cId="2699104182" sldId="265"/>
        </pc:sldMkLst>
        <pc:spChg chg="add mod ord">
          <ac:chgData name="Elżbieta Bonowicz" userId="cfc998cfed3c7d9a" providerId="LiveId" clId="{DE6CF0E3-C017-49D1-B3D9-B41A6B640249}" dt="2022-03-26T15:33:18.449" v="537" actId="2"/>
          <ac:spMkLst>
            <pc:docMk/>
            <pc:sldMk cId="2699104182" sldId="265"/>
            <ac:spMk id="5" creationId="{EA92CBC0-E828-4D34-99C8-75E9CD194156}"/>
          </ac:spMkLst>
        </pc:spChg>
        <pc:picChg chg="add mod">
          <ac:chgData name="Elżbieta Bonowicz" userId="cfc998cfed3c7d9a" providerId="LiveId" clId="{DE6CF0E3-C017-49D1-B3D9-B41A6B640249}" dt="2022-03-26T15:28:43.821" v="476" actId="14100"/>
          <ac:picMkLst>
            <pc:docMk/>
            <pc:sldMk cId="2699104182" sldId="265"/>
            <ac:picMk id="4" creationId="{293DAC20-0526-4115-B746-01CC623720E2}"/>
          </ac:picMkLst>
        </pc:picChg>
      </pc:sldChg>
      <pc:sldChg chg="addSp modSp add mod ord modClrScheme chgLayout">
        <pc:chgData name="Elżbieta Bonowicz" userId="cfc998cfed3c7d9a" providerId="LiveId" clId="{DE6CF0E3-C017-49D1-B3D9-B41A6B640249}" dt="2022-03-26T15:33:20.069" v="539" actId="2"/>
        <pc:sldMkLst>
          <pc:docMk/>
          <pc:sldMk cId="528774668" sldId="266"/>
        </pc:sldMkLst>
        <pc:spChg chg="add mod ord">
          <ac:chgData name="Elżbieta Bonowicz" userId="cfc998cfed3c7d9a" providerId="LiveId" clId="{DE6CF0E3-C017-49D1-B3D9-B41A6B640249}" dt="2022-03-26T15:33:20.069" v="539" actId="2"/>
          <ac:spMkLst>
            <pc:docMk/>
            <pc:sldMk cId="528774668" sldId="266"/>
            <ac:spMk id="4" creationId="{204C6821-CBF5-47BF-8A8A-C4B19C1E90E0}"/>
          </ac:spMkLst>
        </pc:spChg>
        <pc:picChg chg="add mod">
          <ac:chgData name="Elżbieta Bonowicz" userId="cfc998cfed3c7d9a" providerId="LiveId" clId="{DE6CF0E3-C017-49D1-B3D9-B41A6B640249}" dt="2022-03-26T15:26:22.896" v="375" actId="14100"/>
          <ac:picMkLst>
            <pc:docMk/>
            <pc:sldMk cId="528774668" sldId="266"/>
            <ac:picMk id="3" creationId="{4CCF68AE-BB54-4A7E-8976-46F43461B624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FD6D6-DED4-45D0-9EAC-3881530DB494}" type="datetimeFigureOut">
              <a:rPr lang="fr-FR" smtClean="0"/>
              <a:t>26/03/2022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D2F6-93C4-4F6A-A9C2-2B65AE93ED08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08303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799"/>
            <a:ext cx="8825658" cy="3640667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dirty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FD6D6-DED4-45D0-9EAC-3881530DB494}" type="datetimeFigureOut">
              <a:rPr lang="fr-FR" smtClean="0"/>
              <a:t>26/03/2022</a:t>
            </a:fld>
            <a:endParaRPr lang="fr-F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D2F6-93C4-4F6A-A9C2-2B65AE93ED08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875896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FD6D6-DED4-45D0-9EAC-3881530DB494}" type="datetimeFigureOut">
              <a:rPr lang="fr-FR" smtClean="0"/>
              <a:t>26/03/2022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D2F6-93C4-4F6A-A9C2-2B65AE93ED08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657854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0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FD6D6-DED4-45D0-9EAC-3881530DB494}" type="datetimeFigureOut">
              <a:rPr lang="fr-FR" smtClean="0"/>
              <a:t>26/03/2022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D2F6-93C4-4F6A-A9C2-2B65AE93ED08}" type="slidenum">
              <a:rPr lang="fr-FR" smtClean="0"/>
              <a:t>‹#›</a:t>
            </a:fld>
            <a:endParaRPr lang="fr-FR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+mj-ea"/>
                <a:cs typeface="+mj-cs"/>
              </a:rPr>
              <a:t>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+mj-ea"/>
                <a:cs typeface="+mj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901821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5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FD6D6-DED4-45D0-9EAC-3881530DB494}" type="datetimeFigureOut">
              <a:rPr lang="fr-FR" smtClean="0"/>
              <a:t>26/03/2022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D2F6-93C4-4F6A-A9C2-2B65AE93ED08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294558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FD6D6-DED4-45D0-9EAC-3881530DB494}" type="datetimeFigureOut">
              <a:rPr lang="fr-FR" smtClean="0"/>
              <a:t>26/03/2022</a:t>
            </a:fld>
            <a:endParaRPr lang="fr-FR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D2F6-93C4-4F6A-A9C2-2B65AE93ED08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493213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 d’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dirty="0"/>
              <a:t>Cliquez sur l'icône pour ajouter une image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dirty="0"/>
              <a:t>Cliquez sur l'icône pour ajouter une image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dirty="0"/>
              <a:t>Cliquez sur l'icône pour ajouter une image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FD6D6-DED4-45D0-9EAC-3881530DB494}" type="datetimeFigureOut">
              <a:rPr lang="fr-FR" smtClean="0"/>
              <a:t>26/03/2022</a:t>
            </a:fld>
            <a:endParaRPr lang="fr-FR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D2F6-93C4-4F6A-A9C2-2B65AE93ED08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858242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FD6D6-DED4-45D0-9EAC-3881530DB494}" type="datetimeFigureOut">
              <a:rPr lang="fr-FR" smtClean="0"/>
              <a:t>26/03/2022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D2F6-93C4-4F6A-A9C2-2B65AE93ED08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483806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FD6D6-DED4-45D0-9EAC-3881530DB494}" type="datetimeFigureOut">
              <a:rPr lang="fr-FR" smtClean="0"/>
              <a:t>26/03/2022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D2F6-93C4-4F6A-A9C2-2B65AE93ED08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64983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FD6D6-DED4-45D0-9EAC-3881530DB494}" type="datetimeFigureOut">
              <a:rPr lang="fr-FR" smtClean="0"/>
              <a:t>26/03/2022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D2F6-93C4-4F6A-A9C2-2B65AE93ED08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556452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FD6D6-DED4-45D0-9EAC-3881530DB494}" type="datetimeFigureOut">
              <a:rPr lang="fr-FR" smtClean="0"/>
              <a:t>26/03/2022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D2F6-93C4-4F6A-A9C2-2B65AE93ED08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994411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FD6D6-DED4-45D0-9EAC-3881530DB494}" type="datetimeFigureOut">
              <a:rPr lang="fr-FR" smtClean="0"/>
              <a:t>26/03/2022</a:t>
            </a:fld>
            <a:endParaRPr lang="fr-F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D2F6-93C4-4F6A-A9C2-2B65AE93ED08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60378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FD6D6-DED4-45D0-9EAC-3881530DB494}" type="datetimeFigureOut">
              <a:rPr lang="fr-FR" smtClean="0"/>
              <a:t>26/03/2022</a:t>
            </a:fld>
            <a:endParaRPr lang="fr-F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D2F6-93C4-4F6A-A9C2-2B65AE93ED08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38427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FD6D6-DED4-45D0-9EAC-3881530DB494}" type="datetimeFigureOut">
              <a:rPr lang="fr-FR" smtClean="0"/>
              <a:t>26/03/2022</a:t>
            </a:fld>
            <a:endParaRPr lang="fr-FR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D2F6-93C4-4F6A-A9C2-2B65AE93ED08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22322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FD6D6-DED4-45D0-9EAC-3881530DB494}" type="datetimeFigureOut">
              <a:rPr lang="fr-FR" smtClean="0"/>
              <a:t>26/03/2022</a:t>
            </a:fld>
            <a:endParaRPr lang="fr-FR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D2F6-93C4-4F6A-A9C2-2B65AE93ED08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330307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3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5" y="3129280"/>
            <a:ext cx="34010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FD6D6-DED4-45D0-9EAC-3881530DB494}" type="datetimeFigureOut">
              <a:rPr lang="fr-FR" smtClean="0"/>
              <a:t>26/03/2022</a:t>
            </a:fld>
            <a:endParaRPr lang="fr-FR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D2F6-93C4-4F6A-A9C2-2B65AE93ED08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157960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dirty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FD6D6-DED4-45D0-9EAC-3881530DB494}" type="datetimeFigureOut">
              <a:rPr lang="fr-FR" smtClean="0"/>
              <a:t>26/03/2022</a:t>
            </a:fld>
            <a:endParaRPr lang="fr-F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D2F6-93C4-4F6A-A9C2-2B65AE93ED08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37420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"/>
          <a:stretch/>
        </p:blipFill>
        <p:spPr>
          <a:xfrm>
            <a:off x="0" y="2669685"/>
            <a:ext cx="4035669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7000"/>
                </a:schemeClr>
              </a:gs>
              <a:gs pos="69000">
                <a:schemeClr val="accent5">
                  <a:alpha val="0"/>
                </a:schemeClr>
              </a:gs>
              <a:gs pos="36000">
                <a:schemeClr val="accent5"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765FD6D6-DED4-45D0-9EAC-3881530DB494}" type="datetimeFigureOut">
              <a:rPr lang="fr-FR" smtClean="0"/>
              <a:t>26/03/2022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03D2F6-93C4-4F6A-A9C2-2B65AE93ED08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4558822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0000">
              <a:srgbClr val="9C83C7"/>
            </a:gs>
            <a:gs pos="0">
              <a:srgbClr val="7030A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DDC7E146-188D-4071-B05C-98888F16CA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83" y="1819311"/>
            <a:ext cx="6890517" cy="4598671"/>
          </a:xfrm>
          <a:prstGeom prst="rect">
            <a:avLst/>
          </a:prstGeom>
        </p:spPr>
      </p:pic>
      <p:sp>
        <p:nvSpPr>
          <p:cNvPr id="11" name="Tytuł 10">
            <a:extLst>
              <a:ext uri="{FF2B5EF4-FFF2-40B4-BE49-F238E27FC236}">
                <a16:creationId xmlns:a16="http://schemas.microsoft.com/office/drawing/2014/main" id="{1B2EDE9E-90FF-4C19-8223-732FB711C6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939800"/>
            <a:ext cx="9404723" cy="913448"/>
          </a:xfrm>
        </p:spPr>
        <p:txBody>
          <a:bodyPr/>
          <a:lstStyle/>
          <a:p>
            <a:r>
              <a:rPr lang="pl-PL" sz="2400" dirty="0"/>
              <a:t>1b Aider une personne ag</a:t>
            </a:r>
            <a:r>
              <a:rPr lang="fr-FR" sz="2400" dirty="0"/>
              <a:t>é</a:t>
            </a:r>
            <a:r>
              <a:rPr lang="pl-PL" sz="2400" dirty="0"/>
              <a:t>e dans les t</a:t>
            </a:r>
            <a:r>
              <a:rPr lang="fr-FR" sz="2400" dirty="0"/>
              <a:t>â</a:t>
            </a:r>
            <a:r>
              <a:rPr lang="pl-PL" sz="2400" dirty="0"/>
              <a:t>ches m</a:t>
            </a:r>
            <a:r>
              <a:rPr lang="fr-FR" sz="2400" dirty="0"/>
              <a:t>é</a:t>
            </a:r>
            <a:r>
              <a:rPr lang="pl-PL" sz="2400" dirty="0"/>
              <a:t>nag</a:t>
            </a:r>
            <a:r>
              <a:rPr lang="fr-FR" sz="2400" dirty="0"/>
              <a:t>è</a:t>
            </a:r>
            <a:r>
              <a:rPr lang="pl-PL" sz="2400" dirty="0"/>
              <a:t>res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22412698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0000">
              <a:srgbClr val="9C83C7"/>
            </a:gs>
            <a:gs pos="0">
              <a:srgbClr val="7030A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75DEDC66-EF6E-4B49-81BB-E019178992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300" y="1917700"/>
            <a:ext cx="6819900" cy="4546600"/>
          </a:xfrm>
          <a:prstGeom prst="rect">
            <a:avLst/>
          </a:prstGeom>
        </p:spPr>
      </p:pic>
      <p:sp>
        <p:nvSpPr>
          <p:cNvPr id="5" name="Tytuł 8">
            <a:extLst>
              <a:ext uri="{FF2B5EF4-FFF2-40B4-BE49-F238E27FC236}">
                <a16:creationId xmlns:a16="http://schemas.microsoft.com/office/drawing/2014/main" id="{FDF9DCC6-49A2-48FB-AACA-01A870ECDE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3" y="876300"/>
            <a:ext cx="9404350" cy="976313"/>
          </a:xfrm>
        </p:spPr>
        <p:txBody>
          <a:bodyPr/>
          <a:lstStyle/>
          <a:p>
            <a:r>
              <a:rPr lang="pl-PL" sz="2800" dirty="0"/>
              <a:t>2b Travailler en tant qu’animateur\animatrice</a:t>
            </a: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31727451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0000">
              <a:srgbClr val="9C83C7"/>
            </a:gs>
            <a:gs pos="0">
              <a:srgbClr val="7030A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F813BECE-713C-4BE3-8336-AA9DF15136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0400" y="971550"/>
            <a:ext cx="3619500" cy="5429250"/>
          </a:xfrm>
          <a:prstGeom prst="rect">
            <a:avLst/>
          </a:prstGeom>
        </p:spPr>
      </p:pic>
      <p:sp>
        <p:nvSpPr>
          <p:cNvPr id="4" name="Tytuł 3">
            <a:extLst>
              <a:ext uri="{FF2B5EF4-FFF2-40B4-BE49-F238E27FC236}">
                <a16:creationId xmlns:a16="http://schemas.microsoft.com/office/drawing/2014/main" id="{04A8FC76-B47C-4432-A30D-3A8E469B7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flipH="1">
            <a:off x="6246812" y="2476500"/>
            <a:ext cx="5348287" cy="952500"/>
          </a:xfrm>
        </p:spPr>
        <p:txBody>
          <a:bodyPr>
            <a:normAutofit/>
          </a:bodyPr>
          <a:lstStyle/>
          <a:p>
            <a:r>
              <a:rPr lang="pl-PL" sz="2800" dirty="0"/>
              <a:t>3f Être un volontaire dans un 	refuge pour animaux</a:t>
            </a: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9948208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0000">
              <a:srgbClr val="9C83C7"/>
            </a:gs>
            <a:gs pos="0">
              <a:srgbClr val="7030A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49BF7C18-DFE5-40B0-A77B-78315913225A}"/>
              </a:ext>
            </a:extLst>
          </p:cNvPr>
          <p:cNvSpPr txBox="1"/>
          <p:nvPr/>
        </p:nvSpPr>
        <p:spPr>
          <a:xfrm>
            <a:off x="0" y="1587500"/>
            <a:ext cx="12052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600" dirty="0">
                <a:solidFill>
                  <a:srgbClr val="375D49"/>
                </a:solidFill>
              </a:rPr>
              <a:t>.</a:t>
            </a:r>
            <a:endParaRPr lang="fr-FR" sz="3600" dirty="0">
              <a:solidFill>
                <a:srgbClr val="375D49"/>
              </a:solidFill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293DAC20-0526-4115-B746-01CC623720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6500" y="1574800"/>
            <a:ext cx="7277100" cy="4851400"/>
          </a:xfrm>
          <a:prstGeom prst="rect">
            <a:avLst/>
          </a:prstGeom>
        </p:spPr>
      </p:pic>
      <p:sp>
        <p:nvSpPr>
          <p:cNvPr id="5" name="Tytuł 4">
            <a:extLst>
              <a:ext uri="{FF2B5EF4-FFF2-40B4-BE49-F238E27FC236}">
                <a16:creationId xmlns:a16="http://schemas.microsoft.com/office/drawing/2014/main" id="{EA92CBC0-E828-4D34-99C8-75E9CD1941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z="2800" dirty="0"/>
              <a:t>4c Devenir accompagnateur/accompagnatrice </a:t>
            </a:r>
            <a:br>
              <a:rPr lang="pl-PL" sz="2800" dirty="0"/>
            </a:br>
            <a:r>
              <a:rPr lang="pl-PL" sz="2800" dirty="0"/>
              <a:t>				des personnes handicap</a:t>
            </a:r>
            <a:r>
              <a:rPr lang="fr-FR" sz="2800" dirty="0"/>
              <a:t>é</a:t>
            </a:r>
            <a:r>
              <a:rPr lang="pl-PL" sz="2800" dirty="0"/>
              <a:t>es</a:t>
            </a: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26991041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0000">
              <a:srgbClr val="9C83C7"/>
            </a:gs>
            <a:gs pos="0">
              <a:srgbClr val="7030A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4CCF68AE-BB54-4A7E-8976-46F43461B6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500" y="1752597"/>
            <a:ext cx="7239000" cy="4826001"/>
          </a:xfrm>
          <a:prstGeom prst="rect">
            <a:avLst/>
          </a:prstGeom>
        </p:spPr>
      </p:pic>
      <p:sp>
        <p:nvSpPr>
          <p:cNvPr id="4" name="Tytuł 3">
            <a:extLst>
              <a:ext uri="{FF2B5EF4-FFF2-40B4-BE49-F238E27FC236}">
                <a16:creationId xmlns:a16="http://schemas.microsoft.com/office/drawing/2014/main" id="{204C6821-CBF5-47BF-8A8A-C4B19C1E90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774700"/>
            <a:ext cx="9404723" cy="1078548"/>
          </a:xfrm>
        </p:spPr>
        <p:txBody>
          <a:bodyPr/>
          <a:lstStyle/>
          <a:p>
            <a:r>
              <a:rPr lang="pl-PL" sz="2800" dirty="0"/>
              <a:t>5a Être volontaire dans une maison de retraite</a:t>
            </a: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5287746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0000">
              <a:srgbClr val="9C83C7"/>
            </a:gs>
            <a:gs pos="0">
              <a:srgbClr val="7030A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49BF7C18-DFE5-40B0-A77B-78315913225A}"/>
              </a:ext>
            </a:extLst>
          </p:cNvPr>
          <p:cNvSpPr txBox="1"/>
          <p:nvPr/>
        </p:nvSpPr>
        <p:spPr>
          <a:xfrm>
            <a:off x="292100" y="1587500"/>
            <a:ext cx="1176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600" dirty="0">
                <a:solidFill>
                  <a:srgbClr val="375D49"/>
                </a:solidFill>
              </a:rPr>
              <a:t>.</a:t>
            </a:r>
            <a:endParaRPr lang="fr-FR" sz="3600" dirty="0">
              <a:solidFill>
                <a:srgbClr val="375D49"/>
              </a:solidFill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15A7D9DB-5826-4C4E-BDA0-48A6878E40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685" y="1600596"/>
            <a:ext cx="7169915" cy="4851004"/>
          </a:xfrm>
          <a:prstGeom prst="rect">
            <a:avLst/>
          </a:prstGeom>
        </p:spPr>
      </p:pic>
      <p:sp>
        <p:nvSpPr>
          <p:cNvPr id="5" name="Tytuł 4">
            <a:extLst>
              <a:ext uri="{FF2B5EF4-FFF2-40B4-BE49-F238E27FC236}">
                <a16:creationId xmlns:a16="http://schemas.microsoft.com/office/drawing/2014/main" id="{BF7E0AD9-2E6B-41B6-9941-3B8C0155F5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1" y="839568"/>
            <a:ext cx="9404723" cy="646331"/>
          </a:xfrm>
        </p:spPr>
        <p:txBody>
          <a:bodyPr/>
          <a:lstStyle/>
          <a:p>
            <a:r>
              <a:rPr lang="pl-PL" sz="2800" dirty="0"/>
              <a:t>6e Donner un cours de soutien a un enfant</a:t>
            </a:r>
            <a:endParaRPr lang="fr-FR" sz="2800" dirty="0"/>
          </a:p>
        </p:txBody>
      </p:sp>
    </p:spTree>
    <p:extLst>
      <p:ext uri="{BB962C8B-B14F-4D97-AF65-F5344CB8AC3E}">
        <p14:creationId xmlns:p14="http://schemas.microsoft.com/office/powerpoint/2010/main" val="51821599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EC76B5"/>
      </a:hlink>
      <a:folHlink>
        <a:srgbClr val="E8ACCD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A207AED3-9ABC-4A18-9978-A59B65688B1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71</TotalTime>
  <Words>68</Words>
  <Application>Microsoft Office PowerPoint</Application>
  <PresentationFormat>Panoramiczny</PresentationFormat>
  <Paragraphs>8</Paragraphs>
  <Slides>6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6</vt:i4>
      </vt:variant>
    </vt:vector>
  </HeadingPairs>
  <TitlesOfParts>
    <vt:vector size="10" baseType="lpstr">
      <vt:lpstr>Arial</vt:lpstr>
      <vt:lpstr>Century Gothic</vt:lpstr>
      <vt:lpstr>Wingdings 3</vt:lpstr>
      <vt:lpstr>Ion</vt:lpstr>
      <vt:lpstr>1b Aider une personne agée dans les tâches ménagères</vt:lpstr>
      <vt:lpstr>2b Travailler en tant qu’animateur\animatrice</vt:lpstr>
      <vt:lpstr>3f Être un volontaire dans un  refuge pour animaux</vt:lpstr>
      <vt:lpstr>4c Devenir accompagnateur/accompagnatrice      des personnes handicapées</vt:lpstr>
      <vt:lpstr>5a Être volontaire dans une maison de retraite</vt:lpstr>
      <vt:lpstr>6e Donner un cours de soutien a un enfant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Kor. fr EB</dc:creator>
  <cp:lastModifiedBy>Kor. fr EB</cp:lastModifiedBy>
  <cp:revision>9</cp:revision>
  <dcterms:created xsi:type="dcterms:W3CDTF">2022-02-27T16:44:36Z</dcterms:created>
  <dcterms:modified xsi:type="dcterms:W3CDTF">2022-03-26T15:33:28Z</dcterms:modified>
</cp:coreProperties>
</file>